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HNB+bAZLEXzW553VFI25khPMI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0.jp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Examples of 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Ideating with Croquis</a:t>
            </a:r>
            <a:endParaRPr/>
          </a:p>
        </p:txBody>
      </p:sp>
      <p:pic>
        <p:nvPicPr>
          <p:cNvPr descr="MakeFashion Edu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3699353"/>
            <a:ext cx="381000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0" y="0"/>
            <a:ext cx="4570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 txBox="1"/>
          <p:nvPr/>
        </p:nvSpPr>
        <p:spPr>
          <a:xfrm>
            <a:off x="9827582" y="0"/>
            <a:ext cx="2263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Ocean,  7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Iteration – use of tech to create the aura of the ocean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(designer had high technical aptitude prior to project)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68196" y="-768196"/>
            <a:ext cx="4609175" cy="614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6420" y="0"/>
            <a:ext cx="45708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239697" y="4974300"/>
            <a:ext cx="31071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Wings, 3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Iteration – visual concept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57250" y="-85725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-1"/>
            <a:ext cx="4570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488271" y="5521911"/>
            <a:ext cx="49271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Wings, 3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Iteration with light placement + color scheme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880247" y="880246"/>
            <a:ext cx="7041965" cy="5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1473" y="0"/>
            <a:ext cx="6928528" cy="3897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5406501" y="4163628"/>
            <a:ext cx="36487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Magician, 4th Grade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Iteration with draft materials list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0" y="0"/>
            <a:ext cx="7048500" cy="3964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5459767" y="4455496"/>
            <a:ext cx="31515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Mother Earth, 5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Iteration - concept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857575" y="854975"/>
            <a:ext cx="6860600" cy="51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5450" y="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/>
          <p:nvPr/>
        </p:nvSpPr>
        <p:spPr>
          <a:xfrm>
            <a:off x="5453108" y="3566149"/>
            <a:ext cx="60945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10662083" y="67216"/>
            <a:ext cx="152991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Against Ocean Pollution,     6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Iteration – visualizing the story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862613" y="862614"/>
            <a:ext cx="6900910" cy="517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5683" y="-1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10662083" y="67216"/>
            <a:ext cx="159797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Against Body Shaming, 6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Iteration – tying symbolism in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858914" y="845598"/>
            <a:ext cx="6871317" cy="515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3489" y="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10662083" y="67216"/>
            <a:ext cx="1529917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BDD Awareness, 6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 Iteration – elevating symbolism with the electronics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935595" y="702176"/>
            <a:ext cx="5617432" cy="421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702179" y="702177"/>
            <a:ext cx="5617429" cy="421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3406108" y="702175"/>
            <a:ext cx="5617430" cy="421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35510" y="3861787"/>
            <a:ext cx="3656490" cy="292519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/>
          <p:nvPr/>
        </p:nvSpPr>
        <p:spPr>
          <a:xfrm>
            <a:off x="203127" y="5615712"/>
            <a:ext cx="54697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Against Animal Testing, 6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Iteration – honing the story and impact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2021-03-22T19:35:43Z</dcterms:created>
  <dc:creator>Carrie Leung</dc:creator>
</cp:coreProperties>
</file>